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0" r:id="rId1"/>
  </p:sldMasterIdLst>
  <p:notesMasterIdLst>
    <p:notesMasterId r:id="rId13"/>
  </p:notesMasterIdLst>
  <p:sldIdLst>
    <p:sldId id="256" r:id="rId2"/>
    <p:sldId id="265" r:id="rId3"/>
    <p:sldId id="257" r:id="rId4"/>
    <p:sldId id="258" r:id="rId5"/>
    <p:sldId id="259" r:id="rId6"/>
    <p:sldId id="261" r:id="rId7"/>
    <p:sldId id="260" r:id="rId8"/>
    <p:sldId id="262" r:id="rId9"/>
    <p:sldId id="266" r:id="rId10"/>
    <p:sldId id="264" r:id="rId11"/>
    <p:sldId id="26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2.pn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B143C8-84D2-4F13-B6ED-09843788EB07}" type="datetimeFigureOut">
              <a:rPr lang="en-IE" smtClean="0"/>
              <a:t>24/11/2017</a:t>
            </a:fld>
            <a:endParaRPr lang="en-I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1EDA76-5932-4857-AD1D-953A7D27B4A1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1654429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1EDA76-5932-4857-AD1D-953A7D27B4A1}" type="slidenum">
              <a:rPr lang="en-IE" smtClean="0"/>
              <a:t>5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4530778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88FB6-4BD5-4A8F-BFBC-C45E51B96195}" type="datetimeFigureOut">
              <a:rPr lang="en-IE" smtClean="0"/>
              <a:t>24/11/2017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0780D-2E10-48CD-A15A-F67FB07CC8E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9396466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88FB6-4BD5-4A8F-BFBC-C45E51B96195}" type="datetimeFigureOut">
              <a:rPr lang="en-IE" smtClean="0"/>
              <a:t>24/11/2017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0780D-2E10-48CD-A15A-F67FB07CC8E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1468829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88FB6-4BD5-4A8F-BFBC-C45E51B96195}" type="datetimeFigureOut">
              <a:rPr lang="en-IE" smtClean="0"/>
              <a:t>24/11/2017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0780D-2E10-48CD-A15A-F67FB07CC8ED}" type="slidenum">
              <a:rPr lang="en-IE" smtClean="0"/>
              <a:t>‹#›</a:t>
            </a:fld>
            <a:endParaRPr lang="en-IE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298925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88FB6-4BD5-4A8F-BFBC-C45E51B96195}" type="datetimeFigureOut">
              <a:rPr lang="en-IE" smtClean="0"/>
              <a:t>24/11/2017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0780D-2E10-48CD-A15A-F67FB07CC8E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915026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88FB6-4BD5-4A8F-BFBC-C45E51B96195}" type="datetimeFigureOut">
              <a:rPr lang="en-IE" smtClean="0"/>
              <a:t>24/11/2017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0780D-2E10-48CD-A15A-F67FB07CC8ED}" type="slidenum">
              <a:rPr lang="en-IE" smtClean="0"/>
              <a:t>‹#›</a:t>
            </a:fld>
            <a:endParaRPr lang="en-IE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948044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88FB6-4BD5-4A8F-BFBC-C45E51B96195}" type="datetimeFigureOut">
              <a:rPr lang="en-IE" smtClean="0"/>
              <a:t>24/11/2017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0780D-2E10-48CD-A15A-F67FB07CC8E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0051289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88FB6-4BD5-4A8F-BFBC-C45E51B96195}" type="datetimeFigureOut">
              <a:rPr lang="en-IE" smtClean="0"/>
              <a:t>24/11/2017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0780D-2E10-48CD-A15A-F67FB07CC8E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5644278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88FB6-4BD5-4A8F-BFBC-C45E51B96195}" type="datetimeFigureOut">
              <a:rPr lang="en-IE" smtClean="0"/>
              <a:t>24/11/2017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0780D-2E10-48CD-A15A-F67FB07CC8E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64346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88FB6-4BD5-4A8F-BFBC-C45E51B96195}" type="datetimeFigureOut">
              <a:rPr lang="en-IE" smtClean="0"/>
              <a:t>24/11/2017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0780D-2E10-48CD-A15A-F67FB07CC8E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6177035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88FB6-4BD5-4A8F-BFBC-C45E51B96195}" type="datetimeFigureOut">
              <a:rPr lang="en-IE" smtClean="0"/>
              <a:t>24/11/2017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0780D-2E10-48CD-A15A-F67FB07CC8E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5816948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88FB6-4BD5-4A8F-BFBC-C45E51B96195}" type="datetimeFigureOut">
              <a:rPr lang="en-IE" smtClean="0"/>
              <a:t>24/11/2017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0780D-2E10-48CD-A15A-F67FB07CC8E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09970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88FB6-4BD5-4A8F-BFBC-C45E51B96195}" type="datetimeFigureOut">
              <a:rPr lang="en-IE" smtClean="0"/>
              <a:t>24/11/2017</a:t>
            </a:fld>
            <a:endParaRPr lang="en-I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0780D-2E10-48CD-A15A-F67FB07CC8E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1356330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88FB6-4BD5-4A8F-BFBC-C45E51B96195}" type="datetimeFigureOut">
              <a:rPr lang="en-IE" smtClean="0"/>
              <a:t>24/11/2017</a:t>
            </a:fld>
            <a:endParaRPr lang="en-I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0780D-2E10-48CD-A15A-F67FB07CC8E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6982567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88FB6-4BD5-4A8F-BFBC-C45E51B96195}" type="datetimeFigureOut">
              <a:rPr lang="en-IE" smtClean="0"/>
              <a:t>24/11/2017</a:t>
            </a:fld>
            <a:endParaRPr lang="en-I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0780D-2E10-48CD-A15A-F67FB07CC8E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28247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88FB6-4BD5-4A8F-BFBC-C45E51B96195}" type="datetimeFigureOut">
              <a:rPr lang="en-IE" smtClean="0"/>
              <a:t>24/11/2017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0780D-2E10-48CD-A15A-F67FB07CC8E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0228194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88FB6-4BD5-4A8F-BFBC-C45E51B96195}" type="datetimeFigureOut">
              <a:rPr lang="en-IE" smtClean="0"/>
              <a:t>24/11/2017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0780D-2E10-48CD-A15A-F67FB07CC8E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980318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A88FB6-4BD5-4A8F-BFBC-C45E51B96195}" type="datetimeFigureOut">
              <a:rPr lang="en-IE" smtClean="0"/>
              <a:t>24/11/2017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F5C0780D-2E10-48CD-A15A-F67FB07CC8E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4133992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  <p:sldLayoutId id="2147483765" r:id="rId15"/>
    <p:sldLayoutId id="214748376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E" dirty="0" smtClean="0"/>
              <a:t>Identifying regions of faces</a:t>
            </a:r>
            <a:endParaRPr lang="en-IE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E" dirty="0" smtClean="0"/>
              <a:t>By Aaron, </a:t>
            </a:r>
            <a:r>
              <a:rPr lang="en-IE" dirty="0" err="1" smtClean="0"/>
              <a:t>Gytis</a:t>
            </a:r>
            <a:r>
              <a:rPr lang="en-IE" dirty="0" smtClean="0"/>
              <a:t>, Seamus and James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3259149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873" y="-1"/>
            <a:ext cx="10058400" cy="873457"/>
          </a:xfrm>
        </p:spPr>
        <p:txBody>
          <a:bodyPr>
            <a:normAutofit/>
          </a:bodyPr>
          <a:lstStyle/>
          <a:p>
            <a:pPr algn="ctr"/>
            <a:r>
              <a:rPr lang="en-IE" dirty="0" smtClean="0"/>
              <a:t>Reflection and Analysis</a:t>
            </a:r>
            <a:endParaRPr lang="en-IE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562295" y="873456"/>
            <a:ext cx="10793555" cy="5216478"/>
          </a:xfrm>
        </p:spPr>
        <p:txBody>
          <a:bodyPr anchor="t" anchorCtr="0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sz="2400" dirty="0" smtClean="0"/>
              <a:t>Team worked well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sz="2400" dirty="0" smtClean="0"/>
              <a:t>Algorithm is solid, fails at points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sz="2400" dirty="0" smtClean="0"/>
              <a:t>Task completed adequately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sz="2400" dirty="0" smtClean="0"/>
              <a:t>Would like to expand to facial recognition</a:t>
            </a:r>
          </a:p>
          <a:p>
            <a:endParaRPr lang="en-IE" sz="2400" dirty="0" smtClean="0"/>
          </a:p>
          <a:p>
            <a:endParaRPr lang="en-IE" sz="24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E" sz="2400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4639" y="873456"/>
            <a:ext cx="4278789" cy="218817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2078" y="3222281"/>
            <a:ext cx="5908964" cy="316385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354" y="3268276"/>
            <a:ext cx="4540624" cy="3065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06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Thank </a:t>
            </a:r>
            <a:r>
              <a:rPr lang="en-IE" dirty="0" smtClean="0"/>
              <a:t>you</a:t>
            </a:r>
            <a:endParaRPr lang="en-I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IE" dirty="0" smtClean="0"/>
              <a:t>References: </a:t>
            </a:r>
          </a:p>
          <a:p>
            <a:r>
              <a:rPr lang="en-IE" dirty="0" smtClean="0"/>
              <a:t>Docs.opencv.org</a:t>
            </a:r>
            <a:r>
              <a:rPr lang="en-IE" dirty="0"/>
              <a:t>. (2017). </a:t>
            </a:r>
            <a:r>
              <a:rPr lang="en-IE" i="1" dirty="0" err="1"/>
              <a:t>OpenCV</a:t>
            </a:r>
            <a:r>
              <a:rPr lang="en-IE" i="1" dirty="0"/>
              <a:t>: Face Detection using </a:t>
            </a:r>
            <a:r>
              <a:rPr lang="en-IE" i="1" dirty="0" err="1"/>
              <a:t>Haar</a:t>
            </a:r>
            <a:r>
              <a:rPr lang="en-IE" i="1" dirty="0"/>
              <a:t> Cascades</a:t>
            </a:r>
            <a:r>
              <a:rPr lang="en-IE" dirty="0"/>
              <a:t>. [online] Available at: https://docs.opencv.org/3.3.0/d7/d8b/tutorial_py_face_detection.html [Accessed 24 Nov. 2017</a:t>
            </a:r>
            <a:r>
              <a:rPr lang="en-IE" dirty="0" smtClean="0"/>
              <a:t>].</a:t>
            </a:r>
          </a:p>
          <a:p>
            <a:endParaRPr lang="en-IE" dirty="0"/>
          </a:p>
          <a:p>
            <a:r>
              <a:rPr lang="en-IE" dirty="0"/>
              <a:t>Sharky93.github.io. (2017). </a:t>
            </a:r>
            <a:r>
              <a:rPr lang="en-IE" i="1" dirty="0"/>
              <a:t>Histogram of Oriented Gradients — </a:t>
            </a:r>
            <a:r>
              <a:rPr lang="en-IE" i="1" dirty="0" err="1"/>
              <a:t>skimage</a:t>
            </a:r>
            <a:r>
              <a:rPr lang="en-IE" i="1" dirty="0"/>
              <a:t> v0.11dev docs</a:t>
            </a:r>
            <a:r>
              <a:rPr lang="en-IE" dirty="0"/>
              <a:t>. [online] Available at: http://sharky93.github.io/docs/gallery/auto_examples/plot_hog.html [Accessed 24 Nov. 2017].</a:t>
            </a:r>
            <a:endParaRPr lang="en-IE" dirty="0" smtClean="0"/>
          </a:p>
          <a:p>
            <a:endParaRPr lang="en-IE" dirty="0"/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46227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Our Project</a:t>
            </a:r>
            <a:endParaRPr lang="en-I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491849"/>
            <a:ext cx="8596668" cy="3880773"/>
          </a:xfrm>
        </p:spPr>
        <p:txBody>
          <a:bodyPr/>
          <a:lstStyle/>
          <a:p>
            <a:r>
              <a:rPr lang="en-IE" dirty="0" smtClean="0"/>
              <a:t>To detect the regions of faces in this image</a:t>
            </a:r>
            <a:endParaRPr lang="en-IE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9530" y="2022668"/>
            <a:ext cx="6352275" cy="4232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20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873" y="-1"/>
            <a:ext cx="10058400" cy="873457"/>
          </a:xfrm>
        </p:spPr>
        <p:txBody>
          <a:bodyPr>
            <a:normAutofit/>
          </a:bodyPr>
          <a:lstStyle/>
          <a:p>
            <a:pPr algn="ctr"/>
            <a:r>
              <a:rPr lang="en-IE" dirty="0" smtClean="0"/>
              <a:t>Research</a:t>
            </a:r>
            <a:endParaRPr lang="en-IE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684211" y="777922"/>
            <a:ext cx="10793555" cy="5216478"/>
          </a:xfrm>
        </p:spPr>
        <p:txBody>
          <a:bodyPr anchor="ctr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sz="2400" dirty="0" smtClean="0"/>
              <a:t>HOG – Histogram of oriented gradients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sz="2400" dirty="0" err="1" smtClean="0"/>
              <a:t>Haar</a:t>
            </a:r>
            <a:r>
              <a:rPr lang="en-IE" sz="2400" dirty="0" smtClean="0"/>
              <a:t>-Cascades Algorithm for face </a:t>
            </a:r>
            <a:r>
              <a:rPr lang="en-IE" sz="2400" dirty="0" smtClean="0"/>
              <a:t>detection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sz="2400" dirty="0" smtClean="0"/>
              <a:t>Viola-Jones (</a:t>
            </a:r>
            <a:r>
              <a:rPr lang="en-IE" sz="2400" dirty="0" err="1" smtClean="0"/>
              <a:t>Haar</a:t>
            </a:r>
            <a:r>
              <a:rPr lang="en-IE" sz="2400" dirty="0" smtClean="0"/>
              <a:t>-Cascades)</a:t>
            </a:r>
            <a:endParaRPr lang="en-IE" sz="2400" dirty="0" smtClean="0"/>
          </a:p>
        </p:txBody>
      </p:sp>
    </p:spTree>
    <p:extLst>
      <p:ext uri="{BB962C8B-B14F-4D97-AF65-F5344CB8AC3E}">
        <p14:creationId xmlns:p14="http://schemas.microsoft.com/office/powerpoint/2010/main" val="1531507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873" y="-1"/>
            <a:ext cx="10058400" cy="873457"/>
          </a:xfrm>
        </p:spPr>
        <p:txBody>
          <a:bodyPr>
            <a:normAutofit/>
          </a:bodyPr>
          <a:lstStyle/>
          <a:p>
            <a:pPr algn="ctr"/>
            <a:r>
              <a:rPr lang="en-IE" dirty="0" smtClean="0"/>
              <a:t>HOG</a:t>
            </a:r>
            <a:endParaRPr lang="en-IE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562295" y="873456"/>
            <a:ext cx="10793555" cy="5216478"/>
          </a:xfrm>
        </p:spPr>
        <p:txBody>
          <a:bodyPr anchor="t" anchorCtr="0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sz="2400" dirty="0" smtClean="0"/>
              <a:t>Needed to be pre-compiled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sz="2400" dirty="0" smtClean="0"/>
              <a:t>Only worked on an out-dated version of Visual Studio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sz="2400" dirty="0" smtClean="0"/>
              <a:t>Too complex for the task at hand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sz="2400" dirty="0" smtClean="0"/>
              <a:t>Would not work on Python 2.7 or Open CV versions later than 3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0787" y="3077304"/>
            <a:ext cx="7315215" cy="365760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352287" y="6365579"/>
            <a:ext cx="2932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E" dirty="0"/>
              <a:t>(Sharky93.github.io, 2017)</a:t>
            </a:r>
          </a:p>
        </p:txBody>
      </p:sp>
    </p:spTree>
    <p:extLst>
      <p:ext uri="{BB962C8B-B14F-4D97-AF65-F5344CB8AC3E}">
        <p14:creationId xmlns:p14="http://schemas.microsoft.com/office/powerpoint/2010/main" val="4219200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873" y="-1"/>
            <a:ext cx="10058400" cy="873457"/>
          </a:xfrm>
        </p:spPr>
        <p:txBody>
          <a:bodyPr>
            <a:normAutofit/>
          </a:bodyPr>
          <a:lstStyle/>
          <a:p>
            <a:pPr algn="ctr"/>
            <a:r>
              <a:rPr lang="en-IE" dirty="0" err="1" smtClean="0"/>
              <a:t>Haar</a:t>
            </a:r>
            <a:r>
              <a:rPr lang="en-IE" dirty="0" smtClean="0"/>
              <a:t>-cascades</a:t>
            </a:r>
            <a:endParaRPr lang="en-IE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562295" y="2606721"/>
            <a:ext cx="10793555" cy="5216478"/>
          </a:xfrm>
        </p:spPr>
        <p:txBody>
          <a:bodyPr anchor="t" anchorCtr="0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sz="2400" dirty="0" smtClean="0"/>
              <a:t>Readily available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sz="2400" dirty="0" smtClean="0"/>
              <a:t>Low percentage of error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sz="2400" dirty="0" smtClean="0"/>
              <a:t>Machine Learning algorithm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sz="2400" dirty="0" smtClean="0"/>
              <a:t>Part of </a:t>
            </a:r>
            <a:r>
              <a:rPr lang="en-IE" sz="2400" dirty="0" err="1" smtClean="0"/>
              <a:t>OpenCV</a:t>
            </a:r>
            <a:endParaRPr lang="en-IE" sz="24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E" sz="2400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5491" y="1788209"/>
            <a:ext cx="4810125" cy="421005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773613" y="5998259"/>
            <a:ext cx="26938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E" dirty="0"/>
              <a:t>(Docs.opencv.org, 2017)</a:t>
            </a:r>
          </a:p>
        </p:txBody>
      </p:sp>
    </p:spTree>
    <p:extLst>
      <p:ext uri="{BB962C8B-B14F-4D97-AF65-F5344CB8AC3E}">
        <p14:creationId xmlns:p14="http://schemas.microsoft.com/office/powerpoint/2010/main" val="3337676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873" y="-1"/>
            <a:ext cx="10058400" cy="873457"/>
          </a:xfrm>
        </p:spPr>
        <p:txBody>
          <a:bodyPr>
            <a:normAutofit/>
          </a:bodyPr>
          <a:lstStyle/>
          <a:p>
            <a:pPr algn="ctr"/>
            <a:r>
              <a:rPr lang="en-IE" dirty="0" smtClean="0"/>
              <a:t>Implementation</a:t>
            </a:r>
            <a:endParaRPr lang="en-IE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562295" y="1528548"/>
            <a:ext cx="10793555" cy="5216478"/>
          </a:xfrm>
        </p:spPr>
        <p:txBody>
          <a:bodyPr anchor="t" anchorCtr="0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sz="2400" dirty="0" smtClean="0"/>
              <a:t>In Python using </a:t>
            </a:r>
            <a:r>
              <a:rPr lang="en-IE" sz="2400" dirty="0" err="1" smtClean="0"/>
              <a:t>OpenCV</a:t>
            </a:r>
            <a:endParaRPr lang="en-IE" sz="24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sz="2400" dirty="0" smtClean="0"/>
              <a:t>Convert to Greyscale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sz="2400" dirty="0" smtClean="0"/>
              <a:t>Enlarge image to help cascade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sz="2400" dirty="0" smtClean="0"/>
              <a:t>Cascade for faces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sz="2400" dirty="0" smtClean="0"/>
              <a:t>10% skin check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sz="2400" dirty="0" smtClean="0"/>
              <a:t>Draw boxes around regions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sz="2400" dirty="0" smtClean="0"/>
              <a:t>Reduce to original size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sz="2400" dirty="0" smtClean="0"/>
              <a:t>Show image</a:t>
            </a:r>
          </a:p>
          <a:p>
            <a:endParaRPr lang="en-IE" sz="24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E" sz="2400" dirty="0" smtClean="0"/>
          </a:p>
        </p:txBody>
      </p:sp>
    </p:spTree>
    <p:extLst>
      <p:ext uri="{BB962C8B-B14F-4D97-AF65-F5344CB8AC3E}">
        <p14:creationId xmlns:p14="http://schemas.microsoft.com/office/powerpoint/2010/main" val="3142229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586" y="153926"/>
            <a:ext cx="9914622" cy="6605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861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48000">
              <a:schemeClr val="bg2">
                <a:tint val="97000"/>
                <a:hueMod val="162000"/>
                <a:satMod val="200000"/>
                <a:lumMod val="124000"/>
              </a:schemeClr>
            </a:gs>
            <a:gs pos="100000">
              <a:schemeClr val="bg2">
                <a:shade val="96000"/>
                <a:hueMod val="88000"/>
                <a:satMod val="220000"/>
                <a:lumMod val="82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873" y="-1"/>
            <a:ext cx="10058400" cy="873457"/>
          </a:xfrm>
        </p:spPr>
        <p:txBody>
          <a:bodyPr>
            <a:normAutofit/>
          </a:bodyPr>
          <a:lstStyle/>
          <a:p>
            <a:pPr algn="ctr"/>
            <a:r>
              <a:rPr lang="en-IE" dirty="0" smtClean="0"/>
              <a:t>Results</a:t>
            </a:r>
            <a:endParaRPr lang="en-IE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562295" y="873456"/>
            <a:ext cx="10793555" cy="5216478"/>
          </a:xfrm>
        </p:spPr>
        <p:txBody>
          <a:bodyPr anchor="t" anchorCtr="0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sz="2400" dirty="0" smtClean="0"/>
              <a:t>Tested on Different Images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sz="2400" dirty="0" smtClean="0"/>
              <a:t>Reduced amount of false positives</a:t>
            </a:r>
          </a:p>
          <a:p>
            <a:endParaRPr lang="en-IE" sz="2400" dirty="0" smtClean="0"/>
          </a:p>
          <a:p>
            <a:endParaRPr lang="en-IE" sz="24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E" sz="2400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8424" y="1847566"/>
            <a:ext cx="8229600" cy="462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914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48000">
              <a:schemeClr val="bg2">
                <a:tint val="97000"/>
                <a:hueMod val="162000"/>
                <a:satMod val="200000"/>
                <a:lumMod val="124000"/>
              </a:schemeClr>
            </a:gs>
            <a:gs pos="100000">
              <a:schemeClr val="bg2">
                <a:shade val="96000"/>
                <a:hueMod val="88000"/>
                <a:satMod val="220000"/>
                <a:lumMod val="82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873" y="-1"/>
            <a:ext cx="10058400" cy="873457"/>
          </a:xfrm>
        </p:spPr>
        <p:txBody>
          <a:bodyPr>
            <a:normAutofit/>
          </a:bodyPr>
          <a:lstStyle/>
          <a:p>
            <a:pPr algn="ctr"/>
            <a:r>
              <a:rPr lang="en-IE" dirty="0" smtClean="0"/>
              <a:t>Results</a:t>
            </a:r>
            <a:endParaRPr lang="en-IE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562295" y="873456"/>
            <a:ext cx="10793555" cy="5216478"/>
          </a:xfrm>
        </p:spPr>
        <p:txBody>
          <a:bodyPr anchor="t" anchorCtr="0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sz="2400" dirty="0" smtClean="0"/>
              <a:t>Skin Detection</a:t>
            </a:r>
            <a:endParaRPr lang="en-IE" sz="2400" dirty="0" smtClean="0"/>
          </a:p>
          <a:p>
            <a:endParaRPr lang="en-IE" sz="2400" dirty="0" smtClean="0"/>
          </a:p>
          <a:p>
            <a:endParaRPr lang="en-IE" sz="24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E" sz="2400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873" y="1297010"/>
            <a:ext cx="9578903" cy="5388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819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251</TotalTime>
  <Words>172</Words>
  <Application>Microsoft Office PowerPoint</Application>
  <PresentationFormat>Widescreen</PresentationFormat>
  <Paragraphs>48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Trebuchet MS</vt:lpstr>
      <vt:lpstr>Wingdings 3</vt:lpstr>
      <vt:lpstr>Facet</vt:lpstr>
      <vt:lpstr>Identifying regions of faces</vt:lpstr>
      <vt:lpstr>Our Project</vt:lpstr>
      <vt:lpstr>Research</vt:lpstr>
      <vt:lpstr>HOG</vt:lpstr>
      <vt:lpstr>Haar-cascades</vt:lpstr>
      <vt:lpstr>Implementation</vt:lpstr>
      <vt:lpstr>PowerPoint Presentation</vt:lpstr>
      <vt:lpstr>Results</vt:lpstr>
      <vt:lpstr>Results</vt:lpstr>
      <vt:lpstr>Reflection and Analysis</vt:lpstr>
      <vt:lpstr>Thank you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Identifying regions of faces</dc:title>
  <dc:creator>Jay Hynes</dc:creator>
  <cp:lastModifiedBy>Jay Hynes</cp:lastModifiedBy>
  <cp:revision>13</cp:revision>
  <dcterms:created xsi:type="dcterms:W3CDTF">2017-11-22T10:28:00Z</dcterms:created>
  <dcterms:modified xsi:type="dcterms:W3CDTF">2017-11-24T10:50:02Z</dcterms:modified>
</cp:coreProperties>
</file>

<file path=docProps/thumbnail.jpeg>
</file>